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2015-10-09</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2015-10-09</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a:t>
            </a:r>
            <a:r>
              <a:rPr lang="en-US" dirty="0" smtClean="0"/>
              <a:t>support for analysis of routed networks</a:t>
            </a:r>
            <a:endParaRPr lang="en-US" dirty="0" smtClean="0"/>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endParaRPr lang="en-US" dirty="0" smtClean="0"/>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a:t>
                </a:r>
                <a:r>
                  <a:rPr lang="en-US" sz="1000" dirty="0"/>
                  <a:t>node </a:t>
                </a:r>
                <a:r>
                  <a:rPr lang="en-US" sz="1000" dirty="0" smtClean="0"/>
                  <a:t>ID on </a:t>
                </a:r>
                <a:r>
                  <a:rPr lang="en-US" sz="1000" dirty="0"/>
                  <a:t>which the profile exists</a:t>
                </a:r>
                <a:endParaRPr lang="en-US" sz="1000" dirty="0"/>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0976" y="4266336"/>
            <a:ext cx="3714908" cy="2499590"/>
          </a:xfrm>
          <a:prstGeom prst="rect">
            <a:avLst/>
          </a:prstGeom>
        </p:spPr>
      </p:pic>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3918713"/>
            <a:ext cx="3796284" cy="2847213"/>
          </a:xfrm>
          <a:prstGeom prst="rect">
            <a:avLst/>
          </a:prstGeom>
        </p:spPr>
      </p:pic>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3" y="2384564"/>
            <a:ext cx="5760381" cy="3239810"/>
          </a:xfrm>
          <a:prstGeom prst="rect">
            <a:avLst/>
          </a:prstGeom>
        </p:spPr>
      </p:pic>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a:stretch>
            <a:fillRect/>
          </a:stretch>
        </p:blipFill>
        <p:spPr>
          <a:xfrm>
            <a:off x="1692446" y="3143250"/>
            <a:ext cx="5777395" cy="3622676"/>
          </a:xfrm>
          <a:prstGeom prst="rect">
            <a:avLst/>
          </a:prstGeom>
        </p:spPr>
      </p:pic>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891" y="3048000"/>
            <a:ext cx="4878505" cy="3632171"/>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6744</TotalTime>
  <Words>3784</Words>
  <Application>Microsoft Office PowerPoint</Application>
  <PresentationFormat>On-screen Show (4:3)</PresentationFormat>
  <Paragraphs>456</Paragraphs>
  <Slides>44</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875</cp:revision>
  <cp:lastPrinted>2015-05-07T13:29:00Z</cp:lastPrinted>
  <dcterms:created xsi:type="dcterms:W3CDTF">2006-08-16T00:00:00Z</dcterms:created>
  <dcterms:modified xsi:type="dcterms:W3CDTF">2015-10-09T21:22:00Z</dcterms:modified>
</cp:coreProperties>
</file>